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CD5B"/>
    <a:srgbClr val="59CF6F"/>
    <a:srgbClr val="A7F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60" autoAdjust="0"/>
  </p:normalViewPr>
  <p:slideViewPr>
    <p:cSldViewPr>
      <p:cViewPr varScale="1">
        <p:scale>
          <a:sx n="74" d="100"/>
          <a:sy n="74" d="100"/>
        </p:scale>
        <p:origin x="2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3" y="366713"/>
            <a:ext cx="4476751" cy="7800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BD1-4A31-4B2D-81A0-13F4E37FF1F5}" type="datetimeFigureOut">
              <a:rPr lang="cs-CZ" smtClean="0"/>
              <a:pPr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C240-092F-4AA9-B8AF-168AD717C3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lednic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1259632" cy="1928461"/>
          </a:xfrm>
          <a:prstGeom prst="rect">
            <a:avLst/>
          </a:prstGeom>
        </p:spPr>
      </p:pic>
      <p:pic>
        <p:nvPicPr>
          <p:cNvPr id="10" name="Obrázek 9" descr="objemovy_odp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132856"/>
            <a:ext cx="2170060" cy="1768599"/>
          </a:xfrm>
          <a:prstGeom prst="rect">
            <a:avLst/>
          </a:prstGeom>
        </p:spPr>
      </p:pic>
      <p:pic>
        <p:nvPicPr>
          <p:cNvPr id="11" name="Obrázek 10" descr="nebezpečný f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628800"/>
            <a:ext cx="1440160" cy="864096"/>
          </a:xfrm>
          <a:prstGeom prst="rect">
            <a:avLst/>
          </a:prstGeom>
        </p:spPr>
      </p:pic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776864" cy="3528392"/>
          </a:xfrm>
        </p:spPr>
        <p:txBody>
          <a:bodyPr>
            <a:normAutofit fontScale="90000"/>
          </a:bodyPr>
          <a:lstStyle/>
          <a:p>
            <a:pPr algn="l"/>
            <a:r>
              <a:rPr lang="cs-CZ" sz="4900" b="1" cap="all" dirty="0" smtClean="0">
                <a:solidFill>
                  <a:srgbClr val="FF0000"/>
                </a:solidFill>
              </a:rPr>
              <a:t>Svoz velkoobjemového a nebezpečného odpadu</a:t>
            </a:r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cs-CZ" sz="3600" b="1" cap="all" dirty="0" smtClean="0"/>
              <a:t>sobota </a:t>
            </a:r>
            <a:r>
              <a:rPr lang="cs-CZ" sz="3600" b="1" cap="all" dirty="0" smtClean="0"/>
              <a:t>8.října </a:t>
            </a:r>
            <a:r>
              <a:rPr lang="cs-CZ" sz="3600" b="1" cap="all" dirty="0" smtClean="0"/>
              <a:t>2022</a:t>
            </a:r>
            <a:r>
              <a:rPr lang="cs-CZ" sz="4000" b="1" cap="all" dirty="0" smtClean="0"/>
              <a:t/>
            </a:r>
            <a:br>
              <a:rPr lang="cs-CZ" sz="4000" b="1" cap="all" dirty="0" smtClean="0"/>
            </a:br>
            <a:r>
              <a:rPr lang="cs-CZ" sz="2200" b="1" i="1" dirty="0" smtClean="0"/>
              <a:t>9.15 - 9.30 hod.  </a:t>
            </a:r>
            <a:r>
              <a:rPr lang="cs-CZ" sz="2200" b="1" i="1" dirty="0" err="1" smtClean="0"/>
              <a:t>Běruničky</a:t>
            </a:r>
            <a:r>
              <a:rPr lang="cs-CZ" sz="2200" b="1" i="1" dirty="0" smtClean="0"/>
              <a:t> na návsi </a:t>
            </a:r>
            <a:br>
              <a:rPr lang="cs-CZ" sz="2200" b="1" i="1" dirty="0" smtClean="0"/>
            </a:br>
            <a:r>
              <a:rPr lang="cs-CZ" sz="2200" b="1" i="1" dirty="0" smtClean="0"/>
              <a:t>9.45 -10.15 hod.  Běrunice </a:t>
            </a:r>
            <a:r>
              <a:rPr lang="cs-CZ" sz="2700" b="1" i="1" dirty="0" smtClean="0"/>
              <a:t>VEDLE ŠKOLY</a:t>
            </a:r>
            <a:r>
              <a:rPr lang="cs-CZ" sz="2200" b="1" i="1" dirty="0" smtClean="0"/>
              <a:t/>
            </a:r>
            <a:br>
              <a:rPr lang="cs-CZ" sz="2200" b="1" i="1" dirty="0" smtClean="0"/>
            </a:br>
            <a:r>
              <a:rPr lang="cs-CZ" sz="800" b="1" i="1" dirty="0" smtClean="0"/>
              <a:t> </a:t>
            </a:r>
            <a:r>
              <a:rPr lang="cs-CZ" sz="2200" b="1" i="1" dirty="0" smtClean="0"/>
              <a:t>10.25 </a:t>
            </a:r>
            <a:r>
              <a:rPr lang="cs-CZ" sz="2200" b="1" i="1" dirty="0" smtClean="0"/>
              <a:t>– 10.55 hod.  Velké Výkleky u separačního dvora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i="1" dirty="0" smtClean="0"/>
              <a:t>11.10 - 11.25 hod.  Vlkov nad Lesy na návsi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i="1" dirty="0" smtClean="0"/>
              <a:t>11.45- 11.55 hod.  </a:t>
            </a:r>
            <a:r>
              <a:rPr lang="cs-CZ" sz="2200" b="1" i="1" dirty="0" err="1" smtClean="0"/>
              <a:t>Slibovice</a:t>
            </a:r>
            <a:r>
              <a:rPr lang="cs-CZ" sz="2200" b="1" i="1" dirty="0" smtClean="0"/>
              <a:t> na návsi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Zástupný symbol pro obsah 5"/>
          <p:cNvSpPr>
            <a:spLocks noGrp="1"/>
          </p:cNvSpPr>
          <p:nvPr>
            <p:ph sz="half" idx="2"/>
          </p:nvPr>
        </p:nvSpPr>
        <p:spPr>
          <a:xfrm>
            <a:off x="323528" y="4149080"/>
            <a:ext cx="2736303" cy="2520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300" dirty="0" smtClean="0"/>
              <a:t>Při tomto svozu lze odevzdat:</a:t>
            </a:r>
          </a:p>
          <a:p>
            <a:pPr>
              <a:buNone/>
            </a:pPr>
            <a:r>
              <a:rPr lang="cs-CZ" sz="1400" b="1" dirty="0" smtClean="0"/>
              <a:t>Nebezpečný odpad, tj.</a:t>
            </a:r>
          </a:p>
          <a:p>
            <a:pPr>
              <a:buNone/>
            </a:pPr>
            <a:r>
              <a:rPr lang="cs-CZ" sz="1100" dirty="0" smtClean="0"/>
              <a:t>- upotřebené motorové oleje, olejové filtry</a:t>
            </a:r>
          </a:p>
          <a:p>
            <a:pPr>
              <a:buNone/>
            </a:pPr>
            <a:r>
              <a:rPr lang="cs-CZ" sz="1100" dirty="0" smtClean="0"/>
              <a:t>- barvy, lepidla, rozpouštědla, nádoby a štětce s jejich zbytky</a:t>
            </a:r>
          </a:p>
          <a:p>
            <a:pPr>
              <a:buNone/>
            </a:pPr>
            <a:r>
              <a:rPr lang="cs-CZ" sz="1100" dirty="0" smtClean="0"/>
              <a:t>- detergenty a odmašťovací přípravky</a:t>
            </a:r>
          </a:p>
          <a:p>
            <a:pPr>
              <a:buNone/>
            </a:pPr>
            <a:r>
              <a:rPr lang="cs-CZ" sz="1100" dirty="0" smtClean="0"/>
              <a:t>- pesticidy (chemické prostředky na ochranu rostlin, hubení škůdců a plevelů)</a:t>
            </a:r>
          </a:p>
          <a:p>
            <a:pPr>
              <a:buNone/>
            </a:pPr>
            <a:r>
              <a:rPr lang="cs-CZ" sz="1100" dirty="0" smtClean="0"/>
              <a:t>- domácí kapalné i tuhé chemikálie</a:t>
            </a:r>
          </a:p>
          <a:p>
            <a:pPr>
              <a:buNone/>
            </a:pPr>
            <a:r>
              <a:rPr lang="cs-CZ" sz="1100" dirty="0" smtClean="0"/>
              <a:t>- kyseliny, louhy, vývojky</a:t>
            </a:r>
          </a:p>
          <a:p>
            <a:pPr>
              <a:buNone/>
            </a:pPr>
            <a:r>
              <a:rPr lang="cs-CZ" sz="1100" dirty="0" smtClean="0"/>
              <a:t>- baterie, akumulátory i s elektrolytem, suché galvanické články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3059832" y="4149080"/>
            <a:ext cx="2952328" cy="244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1400" b="1" dirty="0" smtClean="0"/>
              <a:t>Vysloužilé elektrospotřebiče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400" b="1" dirty="0" smtClean="0"/>
              <a:t>Zářivky, výbojky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400" b="1" dirty="0" smtClean="0"/>
              <a:t>P</a:t>
            </a:r>
            <a:r>
              <a:rPr kumimoji="0" lang="cs-CZ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neumatiky</a:t>
            </a: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Velkoobjemový</a:t>
            </a:r>
            <a:r>
              <a:rPr kumimoji="0" lang="cs-CZ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odpad, tj.</a:t>
            </a:r>
          </a:p>
          <a:p>
            <a:pPr lvl="0"/>
            <a:r>
              <a:rPr lang="cs-CZ" sz="1100" dirty="0" smtClean="0"/>
              <a:t>- starý nábytek</a:t>
            </a:r>
          </a:p>
          <a:p>
            <a:pPr lvl="0"/>
            <a:r>
              <a:rPr lang="cs-CZ" sz="1100" dirty="0" smtClean="0"/>
              <a:t>- podlahové krytiny, koberce, linolea</a:t>
            </a:r>
          </a:p>
          <a:p>
            <a:pPr lvl="0"/>
            <a:r>
              <a:rPr lang="cs-CZ" sz="1100" dirty="0" smtClean="0"/>
              <a:t>- matrace, textilie</a:t>
            </a:r>
          </a:p>
          <a:p>
            <a:pPr lvl="0"/>
            <a:r>
              <a:rPr lang="cs-CZ" sz="1100" dirty="0" smtClean="0"/>
              <a:t>- dveře, rámy oken</a:t>
            </a:r>
          </a:p>
          <a:p>
            <a:pPr lvl="0"/>
            <a:r>
              <a:rPr lang="cs-CZ" sz="1100" dirty="0" smtClean="0"/>
              <a:t>- sanitární keramika, tj. WC mísy, umyvadla,  vany,   sprchové vaničky</a:t>
            </a:r>
          </a:p>
          <a:p>
            <a:pPr lvl="0"/>
            <a:r>
              <a:rPr lang="cs-CZ" sz="1100" dirty="0" smtClean="0"/>
              <a:t>- sportovní vybavení jako lyže, sáňky, lodě, brusle, dětské kočárky apod.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ástupný symbol pro obsah 5"/>
          <p:cNvSpPr>
            <a:spLocks noGrp="1"/>
          </p:cNvSpPr>
          <p:nvPr>
            <p:ph sz="half" idx="2"/>
          </p:nvPr>
        </p:nvSpPr>
        <p:spPr>
          <a:xfrm>
            <a:off x="5868144" y="4077072"/>
            <a:ext cx="3106685" cy="2636912"/>
          </a:xfrm>
        </p:spPr>
        <p:txBody>
          <a:bodyPr>
            <a:normAutofit fontScale="92500" lnSpcReduction="10000"/>
          </a:bodyPr>
          <a:lstStyle/>
          <a:p>
            <a:pPr marL="0" lvl="0">
              <a:buNone/>
            </a:pPr>
            <a:r>
              <a:rPr lang="cs-CZ" sz="1500" b="1" dirty="0" smtClean="0"/>
              <a:t>Odpad na stanoviště dopravte v uvedeném čase a předejte ho přítomné obsluze!</a:t>
            </a:r>
          </a:p>
          <a:p>
            <a:pPr marL="0" lvl="0">
              <a:buNone/>
            </a:pPr>
            <a:r>
              <a:rPr lang="cs-CZ" sz="1500" b="1" dirty="0" smtClean="0"/>
              <a:t>Nevozte a nehromaďte odpad na stanoviště předem!</a:t>
            </a:r>
          </a:p>
          <a:p>
            <a:pPr marL="0" lvl="0">
              <a:buNone/>
            </a:pPr>
            <a:r>
              <a:rPr lang="cs-CZ" sz="1500" b="1" dirty="0" smtClean="0"/>
              <a:t>Elektrospotřebiče předávejte v kompletním stavu.</a:t>
            </a:r>
          </a:p>
          <a:p>
            <a:pPr marL="0" lvl="0">
              <a:buNone/>
            </a:pPr>
            <a:r>
              <a:rPr lang="cs-CZ" sz="1500" b="1" dirty="0" smtClean="0"/>
              <a:t>NEPŘEBÍRÁME ETERNIT, ASFALTOVÉ LEPENKY A JINÉ NEBEZPEČNÉ STAVEBNÍ ODPADY. </a:t>
            </a:r>
          </a:p>
          <a:p>
            <a:pPr marL="0" lvl="0">
              <a:buNone/>
            </a:pPr>
            <a:r>
              <a:rPr lang="cs-CZ" sz="1500" b="1" dirty="0" smtClean="0"/>
              <a:t>NEPŘEBÍRÁME LÉKY A INJEKČNÍ STŘÍKAČKY.</a:t>
            </a:r>
            <a:endParaRPr lang="cs-CZ" sz="15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</TotalTime>
  <Words>144</Words>
  <Application>Microsoft Office PowerPoint</Application>
  <PresentationFormat>Předvádění na obrazovce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Svoz velkoobjemového a nebezpečného odpadu sobota 8.října 2022 9.15 - 9.30 hod.  Běruničky na návsi  9.45 -10.15 hod.  Běrunice VEDLE ŠKOLY  10.25 – 10.55 hod.  Velké Výkleky u separačního dvora  11.10 - 11.25 hod.  Vlkov nad Lesy na návsi  11.45- 11.55 hod.  Slibovice na návsi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VYUŽIJTE E-BOX v tomto obchodě</dc:title>
  <dc:creator>František Vanžura</dc:creator>
  <cp:lastModifiedBy>účetní</cp:lastModifiedBy>
  <cp:revision>89</cp:revision>
  <cp:lastPrinted>2022-09-20T09:43:22Z</cp:lastPrinted>
  <dcterms:created xsi:type="dcterms:W3CDTF">2011-01-08T15:06:44Z</dcterms:created>
  <dcterms:modified xsi:type="dcterms:W3CDTF">2022-09-20T09:52:22Z</dcterms:modified>
</cp:coreProperties>
</file>