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</p:sldIdLst>
  <p:sldSz cx="9144000" cy="6858000" type="screen4x3"/>
  <p:notesSz cx="10018713" cy="68865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CD5B"/>
    <a:srgbClr val="59CF6F"/>
    <a:srgbClr val="A7F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94660" autoAdjust="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42903" y="366713"/>
            <a:ext cx="4476751" cy="780097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42903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505203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BBBD1-4A31-4B2D-81A0-13F4E37FF1F5}" type="datetimeFigureOut">
              <a:rPr lang="cs-CZ" smtClean="0"/>
              <a:pPr/>
              <a:t>01.09.2026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C240-092F-4AA9-B8AF-168AD717C38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lednic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584" y="332479"/>
            <a:ext cx="1259632" cy="1928461"/>
          </a:xfrm>
          <a:prstGeom prst="rect">
            <a:avLst/>
          </a:prstGeom>
        </p:spPr>
      </p:pic>
      <p:pic>
        <p:nvPicPr>
          <p:cNvPr id="10" name="Obrázek 9" descr="objemovy_odpa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132856"/>
            <a:ext cx="2170060" cy="1768599"/>
          </a:xfrm>
          <a:prstGeom prst="rect">
            <a:avLst/>
          </a:prstGeom>
        </p:spPr>
      </p:pic>
      <p:pic>
        <p:nvPicPr>
          <p:cNvPr id="11" name="Obrázek 10" descr="nebezpečný fo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628800"/>
            <a:ext cx="1440160" cy="864096"/>
          </a:xfrm>
          <a:prstGeom prst="rect">
            <a:avLst/>
          </a:prstGeom>
        </p:spPr>
      </p:pic>
      <p:sp>
        <p:nvSpPr>
          <p:cNvPr id="7" name="Nadpis 3"/>
          <p:cNvSpPr>
            <a:spLocks noGrp="1"/>
          </p:cNvSpPr>
          <p:nvPr>
            <p:ph type="title"/>
          </p:nvPr>
        </p:nvSpPr>
        <p:spPr>
          <a:xfrm>
            <a:off x="395536" y="1268760"/>
            <a:ext cx="7776864" cy="3240360"/>
          </a:xfrm>
        </p:spPr>
        <p:txBody>
          <a:bodyPr>
            <a:normAutofit fontScale="90000"/>
          </a:bodyPr>
          <a:lstStyle/>
          <a:p>
            <a:pPr algn="l"/>
            <a:r>
              <a:rPr lang="cs-CZ" sz="4900" b="1" cap="all" dirty="0" smtClean="0">
                <a:solidFill>
                  <a:srgbClr val="FF0000"/>
                </a:solidFill>
              </a:rPr>
              <a:t>Svoz velkoobjemového a nebezpečného odpadu</a:t>
            </a:r>
            <a:r>
              <a:rPr lang="cs-CZ" b="1" cap="all" dirty="0" smtClean="0"/>
              <a:t/>
            </a:r>
            <a:br>
              <a:rPr lang="cs-CZ" b="1" cap="all" dirty="0" smtClean="0"/>
            </a:br>
            <a:r>
              <a:rPr lang="cs-CZ" sz="3600" b="1" cap="all" dirty="0" smtClean="0"/>
              <a:t>sobota </a:t>
            </a:r>
            <a:r>
              <a:rPr lang="cs-CZ" sz="3600" b="1" cap="all" dirty="0" smtClean="0"/>
              <a:t>26</a:t>
            </a:r>
            <a:r>
              <a:rPr lang="cs-CZ" sz="3600" b="1" cap="all" dirty="0" smtClean="0"/>
              <a:t>. </a:t>
            </a:r>
            <a:r>
              <a:rPr lang="cs-CZ" sz="3600" b="1" cap="all" dirty="0" smtClean="0"/>
              <a:t>září </a:t>
            </a:r>
            <a:r>
              <a:rPr lang="cs-CZ" sz="3600" b="1" cap="all" dirty="0" smtClean="0"/>
              <a:t>2026</a:t>
            </a:r>
            <a:r>
              <a:rPr lang="cs-CZ" sz="4000" b="1" cap="all" dirty="0" smtClean="0"/>
              <a:t/>
            </a:r>
            <a:br>
              <a:rPr lang="cs-CZ" sz="4000" b="1" cap="all" dirty="0" smtClean="0"/>
            </a:br>
            <a:r>
              <a:rPr lang="cs-CZ" sz="2200" b="1" i="1" dirty="0" smtClean="0"/>
              <a:t>9.15 - 9.30 hod.  </a:t>
            </a:r>
            <a:r>
              <a:rPr lang="cs-CZ" sz="2200" b="1" i="1" dirty="0" err="1" smtClean="0"/>
              <a:t>Běruničky</a:t>
            </a:r>
            <a:r>
              <a:rPr lang="cs-CZ" sz="2200" b="1" i="1" dirty="0" smtClean="0"/>
              <a:t> na návsi </a:t>
            </a:r>
            <a:br>
              <a:rPr lang="cs-CZ" sz="2200" b="1" i="1" dirty="0" smtClean="0"/>
            </a:br>
            <a:r>
              <a:rPr lang="cs-CZ" sz="2200" b="1" i="1" dirty="0" smtClean="0"/>
              <a:t>9.35 -9.50 hod.  Běrunice VEDLE ŠKOLY</a:t>
            </a:r>
            <a:br>
              <a:rPr lang="cs-CZ" sz="2200" b="1" i="1" dirty="0" smtClean="0"/>
            </a:br>
            <a:r>
              <a:rPr lang="cs-CZ" sz="2200" b="1" i="1" dirty="0" smtClean="0"/>
              <a:t>10.00 -10.15 hod.  Velké Výkleky u </a:t>
            </a:r>
            <a:r>
              <a:rPr lang="cs-CZ" sz="2200" b="1" i="1" dirty="0" smtClean="0"/>
              <a:t>bývalého </a:t>
            </a:r>
            <a:r>
              <a:rPr lang="cs-CZ" sz="2200" b="1" i="1" dirty="0" err="1" smtClean="0"/>
              <a:t>separ</a:t>
            </a:r>
            <a:r>
              <a:rPr lang="cs-CZ" sz="2200" b="1" i="1" dirty="0" smtClean="0"/>
              <a:t>. </a:t>
            </a:r>
            <a:r>
              <a:rPr lang="cs-CZ" sz="2200" b="1" i="1" dirty="0" smtClean="0"/>
              <a:t>dvora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b="1" i="1" dirty="0" smtClean="0"/>
              <a:t>10.30 – 10.45 hod.  Vlkov nad Lesy na návsi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b="1" i="1" dirty="0" smtClean="0"/>
              <a:t>11.00 - 11.10 hod.  </a:t>
            </a:r>
            <a:r>
              <a:rPr lang="cs-CZ" sz="2200" b="1" i="1" dirty="0" err="1" smtClean="0"/>
              <a:t>Slibovice</a:t>
            </a:r>
            <a:r>
              <a:rPr lang="cs-CZ" sz="2200" b="1" i="1" dirty="0" smtClean="0"/>
              <a:t> na návsi 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Zástupný symbol pro obsah 5"/>
          <p:cNvSpPr>
            <a:spLocks noGrp="1"/>
          </p:cNvSpPr>
          <p:nvPr>
            <p:ph sz="half" idx="2"/>
          </p:nvPr>
        </p:nvSpPr>
        <p:spPr>
          <a:xfrm>
            <a:off x="323528" y="3901456"/>
            <a:ext cx="2736303" cy="27679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1100" b="1" dirty="0" smtClean="0"/>
              <a:t>Při tomto svozu lze odevzdat:</a:t>
            </a:r>
          </a:p>
          <a:p>
            <a:pPr lvl="0"/>
            <a:r>
              <a:rPr lang="cs-CZ" sz="1100" dirty="0"/>
              <a:t>Absorpční činidla a filtrační materiály (hadry od olejů) </a:t>
            </a:r>
          </a:p>
          <a:p>
            <a:pPr lvl="0"/>
            <a:r>
              <a:rPr lang="cs-CZ" sz="1100" dirty="0"/>
              <a:t>Obaly obsahující zbytky </a:t>
            </a:r>
          </a:p>
          <a:p>
            <a:pPr lvl="0"/>
            <a:r>
              <a:rPr lang="cs-CZ" sz="1100" dirty="0"/>
              <a:t>Baterie a akumulátory (olověné)</a:t>
            </a:r>
          </a:p>
          <a:p>
            <a:pPr lvl="0"/>
            <a:r>
              <a:rPr lang="cs-CZ" sz="1100" dirty="0"/>
              <a:t>Kyseliny</a:t>
            </a:r>
          </a:p>
          <a:p>
            <a:pPr lvl="0"/>
            <a:r>
              <a:rPr lang="cs-CZ" sz="1100" dirty="0"/>
              <a:t>Zářivky </a:t>
            </a:r>
          </a:p>
          <a:p>
            <a:pPr lvl="0"/>
            <a:r>
              <a:rPr lang="cs-CZ" sz="1100" dirty="0"/>
              <a:t>Vyřazená zařízení obsahující </a:t>
            </a:r>
            <a:r>
              <a:rPr lang="cs-CZ" sz="1100" dirty="0" err="1"/>
              <a:t>chlorfluoruhlovodíky</a:t>
            </a:r>
            <a:r>
              <a:rPr lang="cs-CZ" sz="1100" dirty="0"/>
              <a:t> (lednice)</a:t>
            </a:r>
          </a:p>
          <a:p>
            <a:pPr lvl="0"/>
            <a:r>
              <a:rPr lang="cs-CZ" sz="1100" dirty="0"/>
              <a:t>Barvy, tiskařské barvy, lepidla a pryskyřice obsahující nebezpečné látky</a:t>
            </a:r>
          </a:p>
          <a:p>
            <a:pPr lvl="0"/>
            <a:r>
              <a:rPr lang="cs-CZ" sz="1100" dirty="0"/>
              <a:t>Monočlánky</a:t>
            </a:r>
          </a:p>
          <a:p>
            <a:pPr lvl="0"/>
            <a:r>
              <a:rPr lang="cs-CZ" sz="1100" dirty="0"/>
              <a:t>Vyřazené TV, monitory, počítače a jiné drobné elektroodpady </a:t>
            </a:r>
          </a:p>
          <a:p>
            <a:pPr lvl="0"/>
            <a:r>
              <a:rPr lang="cs-CZ" sz="1100" dirty="0"/>
              <a:t>Motorové oleje, olejové filtry 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9" name="Zástupný symbol pro obsah 5"/>
          <p:cNvSpPr txBox="1">
            <a:spLocks/>
          </p:cNvSpPr>
          <p:nvPr/>
        </p:nvSpPr>
        <p:spPr>
          <a:xfrm>
            <a:off x="3023828" y="3645024"/>
            <a:ext cx="2808312" cy="2448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z="1000" dirty="0" smtClean="0"/>
              <a:t>- starý nábytek</a:t>
            </a:r>
          </a:p>
          <a:p>
            <a:pPr lvl="0"/>
            <a:r>
              <a:rPr lang="cs-CZ" sz="1000" dirty="0" smtClean="0"/>
              <a:t>- podlahové krytiny, koberce, linolea</a:t>
            </a:r>
          </a:p>
          <a:p>
            <a:pPr lvl="0"/>
            <a:r>
              <a:rPr lang="cs-CZ" sz="1000" dirty="0" smtClean="0"/>
              <a:t>- matrace, textilie</a:t>
            </a:r>
          </a:p>
          <a:p>
            <a:pPr lvl="0"/>
            <a:r>
              <a:rPr lang="cs-CZ" sz="1000" dirty="0" smtClean="0"/>
              <a:t>- dveře, rámy oken</a:t>
            </a:r>
          </a:p>
          <a:p>
            <a:pPr lvl="0"/>
            <a:r>
              <a:rPr lang="cs-CZ" sz="1000" dirty="0" smtClean="0"/>
              <a:t>- sanitární keramika, tj. WC mísy, umyvadla,  vany,   sprchové vaničky</a:t>
            </a:r>
          </a:p>
          <a:p>
            <a:pPr lvl="0"/>
            <a:r>
              <a:rPr lang="cs-CZ" sz="1000" dirty="0" smtClean="0"/>
              <a:t>- sportovní vybavení jako lyže, sáňky, lodě, brusle, dětské kočárky apod.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3" name="Zástupný symbol pro obsah 5"/>
          <p:cNvSpPr>
            <a:spLocks noGrp="1"/>
          </p:cNvSpPr>
          <p:nvPr>
            <p:ph sz="half" idx="2"/>
          </p:nvPr>
        </p:nvSpPr>
        <p:spPr>
          <a:xfrm>
            <a:off x="5868144" y="4077072"/>
            <a:ext cx="3106685" cy="2636912"/>
          </a:xfrm>
        </p:spPr>
        <p:txBody>
          <a:bodyPr>
            <a:normAutofit fontScale="77500" lnSpcReduction="20000"/>
          </a:bodyPr>
          <a:lstStyle/>
          <a:p>
            <a:pPr marL="0" lvl="0">
              <a:buNone/>
            </a:pPr>
            <a:r>
              <a:rPr lang="cs-CZ" sz="1500" b="1" dirty="0" smtClean="0"/>
              <a:t>Odpad na stanoviště dopravte v uvedeném čase a předejte ho přítomné obsluze!</a:t>
            </a:r>
          </a:p>
          <a:p>
            <a:pPr marL="0" lvl="0">
              <a:buNone/>
            </a:pPr>
            <a:r>
              <a:rPr lang="cs-CZ" sz="1500" b="1" dirty="0" smtClean="0"/>
              <a:t>Nevozte a nehromaďte odpad na stanoviště předem!</a:t>
            </a:r>
          </a:p>
          <a:p>
            <a:pPr marL="0" lvl="0">
              <a:buNone/>
            </a:pPr>
            <a:r>
              <a:rPr lang="cs-CZ" sz="1500" b="1" dirty="0" smtClean="0"/>
              <a:t>Elektrospotřebiče předávejte v kompletním stavu.</a:t>
            </a:r>
          </a:p>
          <a:p>
            <a:pPr marL="0" indent="0">
              <a:buNone/>
            </a:pPr>
            <a:r>
              <a:rPr lang="cs-CZ" sz="1600" b="1" u="sng" dirty="0"/>
              <a:t>!!! PŘI MOBILNÍM SVOZU ODPADU NEPŘEBÍRÁME</a:t>
            </a:r>
            <a:br>
              <a:rPr lang="cs-CZ" sz="1600" b="1" u="sng" dirty="0"/>
            </a:br>
            <a:r>
              <a:rPr lang="cs-CZ" sz="1600" b="1" u="sng" dirty="0"/>
              <a:t> ETERNIT, ASFALTOVÉ LEPENKY A JINÉ NEBEZPEČNÉ STAVEBNÍ ODPADY</a:t>
            </a:r>
            <a:r>
              <a:rPr lang="cs-CZ" sz="1600" b="1" dirty="0"/>
              <a:t>,</a:t>
            </a:r>
            <a:br>
              <a:rPr lang="cs-CZ" sz="1600" b="1" dirty="0"/>
            </a:br>
            <a:r>
              <a:rPr lang="cs-CZ" sz="1600" b="1" u="sng" dirty="0"/>
              <a:t>PODNIKATELSKÉ ODPADY VČETNĚ ELEKTRO ODPADŮ POCHÁZEJÍCÍCH Z PODNIKATELSKÉ ČINNOSTI,</a:t>
            </a:r>
            <a:br>
              <a:rPr lang="cs-CZ" sz="1600" b="1" u="sng" dirty="0"/>
            </a:br>
            <a:r>
              <a:rPr lang="cs-CZ" sz="1600" b="1" u="sng" dirty="0"/>
              <a:t>JEHLY, NESPOTŘEBOVANÁ LÉČIVA /RTUŤ A RTUŤOVÉ TEPLOMĚRY !!! </a:t>
            </a:r>
            <a:endParaRPr lang="cs-CZ" sz="1600" dirty="0"/>
          </a:p>
          <a:p>
            <a:pPr marL="0" lvl="0">
              <a:buNone/>
            </a:pPr>
            <a:endParaRPr lang="cs-CZ" sz="15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482</TotalTime>
  <Words>121</Words>
  <Application>Microsoft Office PowerPoint</Application>
  <PresentationFormat>Předvádění na obrazovce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sady Office</vt:lpstr>
      <vt:lpstr>Svoz velkoobjemového a nebezpečného odpadu sobota 26. září 2026 9.15 - 9.30 hod.  Běruničky na návsi  9.35 -9.50 hod.  Běrunice VEDLE ŠKOLY 10.00 -10.15 hod.  Velké Výkleky u bývalého separ. dvora  10.30 – 10.45 hod.  Vlkov nad Lesy na návsi  11.00 - 11.10 hod.  Slibovice na návsi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VYUŽIJTE E-BOX v tomto obchodě</dc:title>
  <dc:creator>František Vanžura</dc:creator>
  <cp:lastModifiedBy>Ucetni</cp:lastModifiedBy>
  <cp:revision>91</cp:revision>
  <cp:lastPrinted>2026-09-01T05:48:48Z</cp:lastPrinted>
  <dcterms:created xsi:type="dcterms:W3CDTF">2011-01-08T15:06:44Z</dcterms:created>
  <dcterms:modified xsi:type="dcterms:W3CDTF">2026-09-01T05:50:05Z</dcterms:modified>
</cp:coreProperties>
</file>